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8" r:id="rId4"/>
    <p:sldId id="259" r:id="rId5"/>
    <p:sldId id="260" r:id="rId6"/>
    <p:sldId id="277" r:id="rId7"/>
    <p:sldId id="261" r:id="rId8"/>
    <p:sldId id="262" r:id="rId9"/>
    <p:sldId id="264" r:id="rId10"/>
    <p:sldId id="265" r:id="rId11"/>
    <p:sldId id="268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557"/>
  </p:normalViewPr>
  <p:slideViewPr>
    <p:cSldViewPr snapToGrid="0" snapToObjects="1">
      <p:cViewPr varScale="1">
        <p:scale>
          <a:sx n="107" d="100"/>
          <a:sy n="107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8EC2-48F6-E842-9046-62CD6A8965F4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7849-4649-314A-9FF7-65B3DE0E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AVIRIS &amp; NEON teams in Barrow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cell over the Scotty Creek – Fort Liard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cell over the Scotty Creek – Fort Liard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points are the 2018 sampling locations from the Smith-</a:t>
            </a:r>
            <a:r>
              <a:rPr lang="en-US" dirty="0" err="1"/>
              <a:t>Pavelsky</a:t>
            </a:r>
            <a:r>
              <a:rPr lang="en-US" dirty="0"/>
              <a:t> team.  </a:t>
            </a:r>
            <a:r>
              <a:rPr lang="en-US" dirty="0" err="1"/>
              <a:t>Butman</a:t>
            </a:r>
            <a:r>
              <a:rPr lang="en-US" dirty="0"/>
              <a:t> team joining them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8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during the time of data acquisition over PAD</a:t>
            </a:r>
          </a:p>
          <a:p>
            <a:r>
              <a:rPr lang="en-US" dirty="0"/>
              <a:t>Fort Chipewyan is in the middle of the PAD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during the time of data acquisition over PAD</a:t>
            </a:r>
          </a:p>
          <a:p>
            <a:r>
              <a:rPr lang="en-US" dirty="0"/>
              <a:t>Fort Chipewyan is in the middle of the PAD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A6CA-5E8D-BC4E-B981-9E4C8DB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764E0-47A2-3548-B93C-C2010511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A8C1-1D18-234F-8612-3BAD410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D7DA-B883-5743-96A3-5DC2BA58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FF93F-952F-4C47-9143-2DED625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D58-5675-A745-81F9-7D1532B2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2F595-EE1B-9C4A-B750-1C3175E8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00DC-905D-A949-A851-60A076D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18B7-C430-3846-8277-0ABE9E4A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F04-556D-E741-9D6E-4F24B85B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7C83-D2B1-CC46-A0E7-5AC0F287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1117-15D1-9F4E-AB12-71E0DD581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FD95-E9AE-2D43-9788-634B1183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7A0E-59D4-7243-ADB4-DC801F0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A01E-9A01-EA4E-B2B7-F44FEDE0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1D56-7C37-B34A-B38C-F4CA7DB5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AE3C-E2FA-684A-BF97-5D4CFC60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B9DC-5CCE-984A-9619-8308D0A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19FE-980B-7D41-8176-41553B5C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524E-18CF-2D40-9354-92BB0FFE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AVIRIS-NG/Summer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FE377-A016-6142-8BD3-B20A8069891F}"/>
              </a:ext>
            </a:extLst>
          </p:cNvPr>
          <p:cNvCxnSpPr>
            <a:cxnSpLocks/>
          </p:cNvCxnSpPr>
          <p:nvPr userDrawn="1"/>
        </p:nvCxnSpPr>
        <p:spPr>
          <a:xfrm>
            <a:off x="0" y="1255594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32BA-27F7-C94C-BB8C-7532A8BE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696C-1F9A-7441-9DFA-D72F0EA4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EF77-AFE2-E14E-A95B-D2BE32B4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C9F7-CEAC-E048-870D-B5C49E8B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C67E-5E79-0645-B4D5-7A538091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5FD6-9E99-5C4C-854E-6080EDE7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114D-D12E-CA4E-8618-E7471A474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7FE1-2A05-CB48-8438-E57F042B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0A2D-0C27-ED41-AEDC-11CBCE5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1768-C183-414A-86DF-35B4FD0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11D8-91D7-5149-892D-EDF7C9B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C96-F103-234D-9860-FDEFCDD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81EA-3D25-BF4C-BE5D-CFA8E1AD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08C6-06D3-AF47-9B96-4A1145D0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1C8B5-3A7C-D64F-AA0F-A77DB061C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B554D-F498-4C4D-A591-E66A99F11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6D1DC-D002-C74B-8C01-49BBA48B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CDA08-B995-5C4D-B5F3-0A6FBBA8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BCB82-CBC0-6F4B-B59D-701AAC8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BAEA-9311-FA4E-B3CD-A14676FD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1807-03BB-8446-A151-94D86F16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475A-6433-E947-819E-C3D0E0F4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997AF-0DFC-B14F-A4BE-CA8093C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0A1B9-4362-1340-A731-572FE698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02B92-014F-C14F-9386-B8FDBE0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3898-8212-A24C-B11A-A3117CB8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376-1CEA-DC4B-8178-24DBEE9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2255-3987-224D-952B-9E2B5F3E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B1BE-381E-C047-ADE2-260ED03C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CE66A-3880-B64A-BBA1-8CA3030E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E0B91-83A1-9A4F-A37C-4CA99CE0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69F4-113C-8847-9CFC-ECAD80A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8CEE-B5B5-DC46-B4CE-84A7A0EE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0DEB2-B5D4-1C4A-A158-3FF97CAA0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D2F16-2CE8-5543-AB65-B70930A1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74683-D20D-1E41-83EA-0C89D47C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97B85-F7DE-E64E-8190-ECA2EC4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2936-D7FE-E649-9FA5-5FEDED54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F0672-6F77-8647-8C99-7E330B2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F8ED-E521-8340-89D7-D9EFA13D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E883-D774-B943-8414-D2FA682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34D1-1015-724A-9269-9DE0BAF43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2002-5524-FF44-AC0C-71693C19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AVIRIS-NG/Summer 2019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AAFA93-9710-4D4D-B8E1-E34DEB5CA2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1223325"/>
              </p:ext>
            </p:extLst>
          </p:nvPr>
        </p:nvGraphicFramePr>
        <p:xfrm>
          <a:off x="157768" y="230188"/>
          <a:ext cx="111886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10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157768" y="230188"/>
                        <a:ext cx="111886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BoVE_Logo_large_blue.jpg">
            <a:extLst>
              <a:ext uri="{FF2B5EF4-FFF2-40B4-BE49-F238E27FC236}">
                <a16:creationId xmlns:a16="http://schemas.microsoft.com/office/drawing/2014/main" id="{D3675681-4EBB-8744-8625-CFA525455B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302" y="230188"/>
            <a:ext cx="23659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962.jpg">
            <a:extLst>
              <a:ext uri="{FF2B5EF4-FFF2-40B4-BE49-F238E27FC236}">
                <a16:creationId xmlns:a16="http://schemas.microsoft.com/office/drawing/2014/main" id="{3622336E-5A25-DA4E-A69B-A03936E2C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56" y="0"/>
            <a:ext cx="12213655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3F2E9A-5A8C-A042-8356-512C1BD3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655" y="248072"/>
            <a:ext cx="1221365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Arctic Boreal Vulnerability Experiment (ABoVE)</a:t>
            </a:r>
          </a:p>
          <a:p>
            <a:pPr algn="ctr" eaLnBrk="1" hangingPunct="1"/>
            <a:r>
              <a:rPr lang="en-US" sz="2400" b="1" dirty="0">
                <a:solidFill>
                  <a:srgbClr val="000000"/>
                </a:solidFill>
              </a:rPr>
              <a:t>2019 ABoVE Airborne Flights</a:t>
            </a: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 dirty="0"/>
              <a:t>15 July 2019 (DOY  196) </a:t>
            </a:r>
          </a:p>
          <a:p>
            <a:pPr algn="ctr" eaLnBrk="1" hangingPunct="1"/>
            <a:r>
              <a:rPr lang="en-US" sz="2400" b="1" dirty="0"/>
              <a:t>AVIRIS-NG: Peace-Athabasca Delta</a:t>
            </a:r>
            <a:endParaRPr lang="en-US" b="1" dirty="0"/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Charles Miller, Deputy Science Lead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Jet Propulsion Laboratory, California Institute of Technology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and the ABoVE Science Team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For Hank Margolis, Mike </a:t>
            </a:r>
            <a:r>
              <a:rPr lang="en-US" sz="1600" b="1" dirty="0" err="1">
                <a:solidFill>
                  <a:schemeClr val="bg1"/>
                </a:solidFill>
              </a:rPr>
              <a:t>Falkowski</a:t>
            </a:r>
            <a:r>
              <a:rPr lang="en-US" sz="1600" b="1" dirty="0">
                <a:solidFill>
                  <a:schemeClr val="bg1"/>
                </a:solidFill>
              </a:rPr>
              <a:t>, Bruce </a:t>
            </a:r>
            <a:r>
              <a:rPr lang="en-US" sz="1600" b="1" dirty="0" err="1">
                <a:solidFill>
                  <a:schemeClr val="bg1"/>
                </a:solidFill>
              </a:rPr>
              <a:t>Tagg</a:t>
            </a:r>
            <a:r>
              <a:rPr lang="en-US" sz="1600" b="1" dirty="0">
                <a:solidFill>
                  <a:schemeClr val="bg1"/>
                </a:solidFill>
              </a:rPr>
              <a:t>, Jack Kaye 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NASA HQ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2019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0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B43-8E7B-CE4A-B2D1-9D9291D2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D888-8853-764C-BD88-0B66E18C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3800" b="1" dirty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C1D8EE-A885-BA4B-B43F-E6DB9E5F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2D901-E7AE-BE49-B9B6-265F82250ADD}"/>
              </a:ext>
            </a:extLst>
          </p:cNvPr>
          <p:cNvSpPr txBox="1"/>
          <p:nvPr/>
        </p:nvSpPr>
        <p:spPr>
          <a:xfrm>
            <a:off x="8927173" y="324181"/>
            <a:ext cx="28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Camera Locations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9AAFD-F911-FB46-A831-1A2261C53523}"/>
              </a:ext>
            </a:extLst>
          </p:cNvPr>
          <p:cNvSpPr txBox="1"/>
          <p:nvPr/>
        </p:nvSpPr>
        <p:spPr>
          <a:xfrm>
            <a:off x="2350161" y="990931"/>
            <a:ext cx="132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Wrigley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C99C0-40F5-6545-8014-5C95520BCBAB}"/>
              </a:ext>
            </a:extLst>
          </p:cNvPr>
          <p:cNvSpPr txBox="1"/>
          <p:nvPr/>
        </p:nvSpPr>
        <p:spPr>
          <a:xfrm>
            <a:off x="2478753" y="5129543"/>
            <a:ext cx="919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Fort</a:t>
            </a:r>
          </a:p>
          <a:p>
            <a:pPr algn="ctr"/>
            <a:r>
              <a:rPr lang="en-US" sz="2800" b="1" dirty="0"/>
              <a:t>Liard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4C2D9-9823-0C4D-A99F-601A387281EB}"/>
              </a:ext>
            </a:extLst>
          </p:cNvPr>
          <p:cNvSpPr txBox="1"/>
          <p:nvPr/>
        </p:nvSpPr>
        <p:spPr>
          <a:xfrm>
            <a:off x="3930619" y="4767120"/>
            <a:ext cx="977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Trout</a:t>
            </a:r>
          </a:p>
          <a:p>
            <a:pPr algn="ctr"/>
            <a:r>
              <a:rPr lang="en-US" sz="2800" b="1" dirty="0"/>
              <a:t>Lake</a:t>
            </a:r>
          </a:p>
        </p:txBody>
      </p:sp>
    </p:spTree>
    <p:extLst>
      <p:ext uri="{BB962C8B-B14F-4D97-AF65-F5344CB8AC3E}">
        <p14:creationId xmlns:p14="http://schemas.microsoft.com/office/powerpoint/2010/main" val="391137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A2671-5ACB-EF46-9D6B-645A608AB7D6}"/>
              </a:ext>
            </a:extLst>
          </p:cNvPr>
          <p:cNvSpPr txBox="1"/>
          <p:nvPr/>
        </p:nvSpPr>
        <p:spPr>
          <a:xfrm rot="-5400000">
            <a:off x="-1849188" y="3557426"/>
            <a:ext cx="456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Fort Chipewyan (CYPY) N58 46 02 W111 07 02</a:t>
            </a:r>
          </a:p>
          <a:p>
            <a:pPr algn="ctr"/>
            <a:r>
              <a:rPr lang="en-US" b="1" dirty="0"/>
              <a:t>1230 MDT/1830 UTC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32AA3-7213-984D-89F6-BE00C1DF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01" y="1811312"/>
            <a:ext cx="548640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7AC22-97C1-BE4E-B7C0-95D9EFDB1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8" y="1811312"/>
            <a:ext cx="5486400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CA6B5D-FD44-A24D-A75E-2D1F692C9E59}"/>
              </a:ext>
            </a:extLst>
          </p:cNvPr>
          <p:cNvSpPr txBox="1"/>
          <p:nvPr/>
        </p:nvSpPr>
        <p:spPr>
          <a:xfrm>
            <a:off x="3343593" y="5428702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Northeast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BD24A-2081-4645-B90C-ACD679BAEF50}"/>
              </a:ext>
            </a:extLst>
          </p:cNvPr>
          <p:cNvSpPr txBox="1"/>
          <p:nvPr/>
        </p:nvSpPr>
        <p:spPr>
          <a:xfrm>
            <a:off x="8891483" y="5454320"/>
            <a:ext cx="131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Northwest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A2671-5ACB-EF46-9D6B-645A608AB7D6}"/>
              </a:ext>
            </a:extLst>
          </p:cNvPr>
          <p:cNvSpPr txBox="1"/>
          <p:nvPr/>
        </p:nvSpPr>
        <p:spPr>
          <a:xfrm rot="-5400000">
            <a:off x="-1849188" y="3557426"/>
            <a:ext cx="456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Fort Chipewyan (CYPY) N58 46 02 W111 07 02</a:t>
            </a:r>
          </a:p>
          <a:p>
            <a:pPr algn="ctr"/>
            <a:r>
              <a:rPr lang="en-US" b="1" dirty="0"/>
              <a:t>1230 MDT/1830 UTC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32AA3-7213-984D-89F6-BE00C1DF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01" y="1811312"/>
            <a:ext cx="548640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7AC22-97C1-BE4E-B7C0-95D9EFDB1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8" y="1811312"/>
            <a:ext cx="5486400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CA6B5D-FD44-A24D-A75E-2D1F692C9E59}"/>
              </a:ext>
            </a:extLst>
          </p:cNvPr>
          <p:cNvSpPr txBox="1"/>
          <p:nvPr/>
        </p:nvSpPr>
        <p:spPr>
          <a:xfrm>
            <a:off x="3343593" y="5428702"/>
            <a:ext cx="72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BD24A-2081-4645-B90C-ACD679BAEF50}"/>
              </a:ext>
            </a:extLst>
          </p:cNvPr>
          <p:cNvSpPr txBox="1"/>
          <p:nvPr/>
        </p:nvSpPr>
        <p:spPr>
          <a:xfrm>
            <a:off x="8891483" y="5454320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0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Status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AVIRIS-NG / Dynamic Aviation B-200 (N53W) </a:t>
            </a:r>
          </a:p>
          <a:p>
            <a:r>
              <a:rPr lang="en-US" sz="1800" dirty="0"/>
              <a:t>REPORT DATE:  15 July 2019</a:t>
            </a:r>
          </a:p>
          <a:p>
            <a:r>
              <a:rPr lang="en-US" sz="1800" dirty="0"/>
              <a:t>Current Status of Aircraft:  	</a:t>
            </a:r>
            <a:r>
              <a:rPr lang="en-US" sz="1800" b="1" dirty="0">
                <a:solidFill>
                  <a:srgbClr val="008000"/>
                </a:solidFill>
              </a:rPr>
              <a:t> 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AVIRIS:  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Deployment Location:  Yellowknife NT (CYZF)</a:t>
            </a:r>
          </a:p>
          <a:p>
            <a:r>
              <a:rPr lang="en-US" sz="1800" dirty="0"/>
              <a:t>Crew:</a:t>
            </a:r>
            <a:r>
              <a:rPr lang="en-US" sz="1800" dirty="0">
                <a:solidFill>
                  <a:prstClr val="black"/>
                </a:solidFill>
              </a:rPr>
              <a:t> M </a:t>
            </a:r>
            <a:r>
              <a:rPr lang="en-US" sz="1800" dirty="0" err="1">
                <a:solidFill>
                  <a:prstClr val="black"/>
                </a:solidFill>
              </a:rPr>
              <a:t>Drowley</a:t>
            </a:r>
            <a:r>
              <a:rPr lang="en-US" sz="1800" dirty="0">
                <a:solidFill>
                  <a:prstClr val="black"/>
                </a:solidFill>
              </a:rPr>
              <a:t> (PIC), C McCann,  M </a:t>
            </a:r>
            <a:r>
              <a:rPr lang="en-US" sz="1800" dirty="0" err="1">
                <a:solidFill>
                  <a:prstClr val="black"/>
                </a:solidFill>
              </a:rPr>
              <a:t>Helmlinger</a:t>
            </a:r>
            <a:r>
              <a:rPr lang="en-US" sz="1800" dirty="0">
                <a:solidFill>
                  <a:prstClr val="black"/>
                </a:solidFill>
              </a:rPr>
              <a:t>, J Chapman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Planning: A Thorpe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Data Processing: W Olsen-Duvall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Manager: M Eastwood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PI: R Green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Lead: C Miller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64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Summary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  <a:endParaRPr lang="en-US" sz="1800" u="sng" dirty="0"/>
          </a:p>
          <a:p>
            <a:r>
              <a:rPr lang="en-US" sz="2000" dirty="0"/>
              <a:t>Mostly clear with some high cirrus</a:t>
            </a:r>
          </a:p>
          <a:p>
            <a:r>
              <a:rPr lang="en-US" sz="2000" dirty="0"/>
              <a:t>Flew first 8 lines of PAD grid</a:t>
            </a:r>
          </a:p>
          <a:p>
            <a:r>
              <a:rPr lang="en-US" sz="2000" dirty="0"/>
              <a:t>Burman-Smith-</a:t>
            </a:r>
            <a:r>
              <a:rPr lang="en-US" sz="2000" dirty="0" err="1"/>
              <a:t>Pavelsky</a:t>
            </a:r>
            <a:r>
              <a:rPr lang="en-US" sz="2000" dirty="0"/>
              <a:t> team on the water making simultaneous measurements in NE PAD</a:t>
            </a:r>
          </a:p>
        </p:txBody>
      </p:sp>
    </p:spTree>
    <p:extLst>
      <p:ext uri="{BB962C8B-B14F-4D97-AF65-F5344CB8AC3E}">
        <p14:creationId xmlns:p14="http://schemas.microsoft.com/office/powerpoint/2010/main" val="9778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DF01-9839-444D-BB47-9B3B5C63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7D4D0-9A81-874C-B4B8-489B1D00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98912" y="2000878"/>
            <a:ext cx="5486400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361BF7-F51F-7D40-959B-15D572CD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018" y="1315078"/>
            <a:ext cx="7315200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64902C-03CE-FD4A-AB43-A91464DECC87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A1CD-5576-5643-B912-2475127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9F5DC9-6717-9340-9D1B-225859FC0B05}"/>
              </a:ext>
            </a:extLst>
          </p:cNvPr>
          <p:cNvSpPr/>
          <p:nvPr/>
        </p:nvSpPr>
        <p:spPr bwMode="auto">
          <a:xfrm>
            <a:off x="3257564" y="4182127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E8820-38E6-E240-A91B-71542DB8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3" y="1237622"/>
            <a:ext cx="54864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116E8-20E2-1249-A49E-447DE3398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83" y="1237622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21648-826A-3444-989F-2877768F2299}"/>
              </a:ext>
            </a:extLst>
          </p:cNvPr>
          <p:cNvSpPr txBox="1"/>
          <p:nvPr/>
        </p:nvSpPr>
        <p:spPr>
          <a:xfrm>
            <a:off x="8029549" y="62663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IR 1650Z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0F0B0-C71F-964D-A82C-708122E56BCE}"/>
              </a:ext>
            </a:extLst>
          </p:cNvPr>
          <p:cNvSpPr txBox="1"/>
          <p:nvPr/>
        </p:nvSpPr>
        <p:spPr>
          <a:xfrm>
            <a:off x="1673388" y="632346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Vis 1650Z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79054-ED8D-374B-8F92-CAB9459DFE9F}"/>
              </a:ext>
            </a:extLst>
          </p:cNvPr>
          <p:cNvSpPr/>
          <p:nvPr/>
        </p:nvSpPr>
        <p:spPr bwMode="auto">
          <a:xfrm rot="18300000">
            <a:off x="2476953" y="5043946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22810C-7E75-CF48-ADC1-0946F9A202AC}"/>
              </a:ext>
            </a:extLst>
          </p:cNvPr>
          <p:cNvSpPr/>
          <p:nvPr/>
        </p:nvSpPr>
        <p:spPr bwMode="auto">
          <a:xfrm rot="18300000">
            <a:off x="8395128" y="5054693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A1CD-5576-5643-B912-2475127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9F5DC9-6717-9340-9D1B-225859FC0B05}"/>
              </a:ext>
            </a:extLst>
          </p:cNvPr>
          <p:cNvSpPr/>
          <p:nvPr/>
        </p:nvSpPr>
        <p:spPr bwMode="auto">
          <a:xfrm>
            <a:off x="3257564" y="4182127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116E8-20E2-1249-A49E-447DE339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10" y="1237622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21648-826A-3444-989F-2877768F2299}"/>
              </a:ext>
            </a:extLst>
          </p:cNvPr>
          <p:cNvSpPr txBox="1"/>
          <p:nvPr/>
        </p:nvSpPr>
        <p:spPr>
          <a:xfrm>
            <a:off x="5014876" y="62663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 um 1650Z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22810C-7E75-CF48-ADC1-0946F9A202AC}"/>
              </a:ext>
            </a:extLst>
          </p:cNvPr>
          <p:cNvSpPr/>
          <p:nvPr/>
        </p:nvSpPr>
        <p:spPr bwMode="auto">
          <a:xfrm rot="18300000">
            <a:off x="4623209" y="1882862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5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2C1C-06A6-894C-B945-68D6A7E6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38EA7-2500-6F4B-A6FF-90199DF3B68F}"/>
              </a:ext>
            </a:extLst>
          </p:cNvPr>
          <p:cNvSpPr txBox="1"/>
          <p:nvPr/>
        </p:nvSpPr>
        <p:spPr>
          <a:xfrm rot="-5400000">
            <a:off x="-595034" y="3674028"/>
            <a:ext cx="16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As-Flown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93744-81E5-C848-853C-E048E0AB5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32" y="1314452"/>
            <a:ext cx="5748848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61A5DA-F8CC-3C47-A5D7-BB08DE5DB97E}"/>
              </a:ext>
            </a:extLst>
          </p:cNvPr>
          <p:cNvSpPr txBox="1"/>
          <p:nvPr/>
        </p:nvSpPr>
        <p:spPr>
          <a:xfrm>
            <a:off x="1706750" y="144085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Leg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1B9F4-B2E0-AB42-9CBA-5A2A333F0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02" y="1314452"/>
            <a:ext cx="6244046" cy="5486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38171-FF87-2D44-B09A-3D8684D6EA39}"/>
              </a:ext>
            </a:extLst>
          </p:cNvPr>
          <p:cNvSpPr txBox="1"/>
          <p:nvPr/>
        </p:nvSpPr>
        <p:spPr>
          <a:xfrm>
            <a:off x="6481974" y="144085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Leg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9826D-9973-FC46-A333-0E35D22909A6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00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9918D-9905-674D-BF2C-4FFB98F3C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671" y="1314451"/>
            <a:ext cx="5833529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B81D0-A80A-5346-A17B-59F8DA2361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65" y="1314451"/>
            <a:ext cx="5966727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FE937-E5FB-ED4E-A3D2-76CC8918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D1CA6-3D72-9644-9FA5-8C409E675365}"/>
              </a:ext>
            </a:extLst>
          </p:cNvPr>
          <p:cNvSpPr txBox="1"/>
          <p:nvPr/>
        </p:nvSpPr>
        <p:spPr>
          <a:xfrm>
            <a:off x="156249" y="5888214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Peace-Athabasca Delta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Planned Flight 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2A03F-41F5-C446-9017-7D5EFDDB12FA}"/>
              </a:ext>
            </a:extLst>
          </p:cNvPr>
          <p:cNvSpPr txBox="1"/>
          <p:nvPr/>
        </p:nvSpPr>
        <p:spPr>
          <a:xfrm>
            <a:off x="6222671" y="5888213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Peace-Athabasca Delta</a:t>
            </a:r>
          </a:p>
          <a:p>
            <a:pPr algn="ctr"/>
            <a:r>
              <a:rPr lang="en-US" b="1" dirty="0"/>
              <a:t>As-Flown Lines</a:t>
            </a:r>
          </a:p>
        </p:txBody>
      </p:sp>
    </p:spTree>
    <p:extLst>
      <p:ext uri="{BB962C8B-B14F-4D97-AF65-F5344CB8AC3E}">
        <p14:creationId xmlns:p14="http://schemas.microsoft.com/office/powerpoint/2010/main" val="338613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July 2019/DOY 196</a:t>
            </a:r>
            <a:br>
              <a:rPr lang="en-US" dirty="0"/>
            </a:br>
            <a:r>
              <a:rPr lang="en-US" dirty="0"/>
              <a:t>Peace-Athabasca Delta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err="1">
                <a:solidFill>
                  <a:srgbClr val="0000FF"/>
                </a:solidFill>
              </a:rPr>
              <a:t>avirisng.jpl.nasa.gov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cgi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flights.cgi?step</a:t>
            </a:r>
            <a:r>
              <a:rPr lang="en-US" sz="1600" dirty="0">
                <a:solidFill>
                  <a:srgbClr val="0000FF"/>
                </a:solidFill>
              </a:rPr>
              <a:t>=</a:t>
            </a:r>
            <a:r>
              <a:rPr lang="en-US" sz="1600" dirty="0" err="1">
                <a:solidFill>
                  <a:srgbClr val="0000FF"/>
                </a:solidFill>
              </a:rPr>
              <a:t>view_flightlog&amp;flight_id</a:t>
            </a:r>
            <a:r>
              <a:rPr lang="en-US" sz="1600" dirty="0">
                <a:solidFill>
                  <a:srgbClr val="0000FF"/>
                </a:solidFill>
              </a:rPr>
              <a:t>=ang20180721t </a:t>
            </a:r>
          </a:p>
          <a:p>
            <a:pPr algn="l"/>
            <a:r>
              <a:rPr lang="en-US" sz="1600" dirty="0">
                <a:ea typeface="Calibri" charset="0"/>
              </a:rPr>
              <a:t>A. Line 325A-D, FL183, Run ID </a:t>
            </a:r>
            <a:r>
              <a:rPr lang="en-US" sz="1600" dirty="0"/>
              <a:t>183446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Chalkyitsik</a:t>
            </a:r>
            <a:r>
              <a:rPr lang="en-US" sz="1600" dirty="0">
                <a:ea typeface="Calibri" charset="0"/>
              </a:rPr>
              <a:t> – Porcupine River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ea typeface="Calibri" charset="0"/>
              </a:rPr>
              <a:t>B. Line 325A-D, FL183, Run ID </a:t>
            </a:r>
            <a:r>
              <a:rPr lang="en-US" sz="1600" dirty="0"/>
              <a:t>201426 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Chalkyitsik</a:t>
            </a:r>
            <a:r>
              <a:rPr lang="en-US" sz="1600" dirty="0">
                <a:ea typeface="Calibri" charset="0"/>
              </a:rPr>
              <a:t> – Porcupine River - reverse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50B63-DA57-214F-AE47-16B5BC61F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9855279" y="-17218053"/>
            <a:ext cx="1600200" cy="40875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EC33F-2CB7-5E47-A3A5-218682F1D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0690211" y="-6371149"/>
            <a:ext cx="1600200" cy="22545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106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5820511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A bit of fogging on lower edge of image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Popcorn clouds and orthorectification glitch near left edge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6A866-0934-6744-9DBC-433DB488EA1B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64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384</Words>
  <Application>Microsoft Macintosh PowerPoint</Application>
  <PresentationFormat>Widescreen</PresentationFormat>
  <Paragraphs>94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Photo Editor Photo</vt:lpstr>
      <vt:lpstr>PowerPoint Presentation</vt:lpstr>
      <vt:lpstr>15 July 2019/DOY 196 Peace-Athabasca Delta</vt:lpstr>
      <vt:lpstr>15 July 2019/DOY 196 Peace-Athabasca Delta</vt:lpstr>
      <vt:lpstr>15 July 2019/DOY 196 Peace-Athabasca Delta</vt:lpstr>
      <vt:lpstr>15 July 2019/DOY 196 Peace-Athabasca Delta</vt:lpstr>
      <vt:lpstr>15 July 2019/DOY 196 Peace-Athabasca Delta</vt:lpstr>
      <vt:lpstr>15 July 2019/DOY 196 Peace-Athabasca Delta</vt:lpstr>
      <vt:lpstr>15 July 2019/DOY 196 Peace-Athabasca Delta</vt:lpstr>
      <vt:lpstr>15 July 2019/DOY 196 Peace-Athabasca Delta</vt:lpstr>
      <vt:lpstr>PowerPoint Presentation</vt:lpstr>
      <vt:lpstr>PowerPoint Presentation</vt:lpstr>
      <vt:lpstr>15 July 2019/DOY 196 Peace-Athabasca Delta</vt:lpstr>
      <vt:lpstr>15 July 2019/DOY 196 Peace-Athabasca Delta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Kendig, Leanne (GSFC-618.0)[GLOBAL SCIENCE &amp; TECHNOLOGY INC]</cp:lastModifiedBy>
  <cp:revision>74</cp:revision>
  <dcterms:created xsi:type="dcterms:W3CDTF">2019-07-01T20:11:14Z</dcterms:created>
  <dcterms:modified xsi:type="dcterms:W3CDTF">2019-08-06T17:31:07Z</dcterms:modified>
</cp:coreProperties>
</file>